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6" d="100"/>
          <a:sy n="76" d="100"/>
        </p:scale>
        <p:origin x="84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ji Varghese" userId="b6635ce32d741a41" providerId="LiveId" clId="{0871652F-A7C1-4614-9EFD-4BAE92133142}"/>
    <pc:docChg chg="addSld delSld modSld sldOrd">
      <pc:chgData name="Shaji Varghese" userId="b6635ce32d741a41" providerId="LiveId" clId="{0871652F-A7C1-4614-9EFD-4BAE92133142}" dt="2024-04-05T20:05:25.673" v="76"/>
      <pc:docMkLst>
        <pc:docMk/>
      </pc:docMkLst>
      <pc:sldChg chg="modSp mod">
        <pc:chgData name="Shaji Varghese" userId="b6635ce32d741a41" providerId="LiveId" clId="{0871652F-A7C1-4614-9EFD-4BAE92133142}" dt="2024-04-05T20:02:11.738" v="27" actId="2710"/>
        <pc:sldMkLst>
          <pc:docMk/>
          <pc:sldMk cId="449869973" sldId="256"/>
        </pc:sldMkLst>
        <pc:spChg chg="mod">
          <ac:chgData name="Shaji Varghese" userId="b6635ce32d741a41" providerId="LiveId" clId="{0871652F-A7C1-4614-9EFD-4BAE92133142}" dt="2024-04-05T20:02:11.738" v="27" actId="2710"/>
          <ac:spMkLst>
            <pc:docMk/>
            <pc:sldMk cId="449869973" sldId="256"/>
            <ac:spMk id="2" creationId="{72AA0BE6-D8FA-88D3-90C2-D3D066E56511}"/>
          </ac:spMkLst>
        </pc:spChg>
        <pc:spChg chg="mod">
          <ac:chgData name="Shaji Varghese" userId="b6635ce32d741a41" providerId="LiveId" clId="{0871652F-A7C1-4614-9EFD-4BAE92133142}" dt="2024-04-05T20:00:53.044" v="14" actId="1076"/>
          <ac:spMkLst>
            <pc:docMk/>
            <pc:sldMk cId="449869973" sldId="256"/>
            <ac:spMk id="4" creationId="{3F54740E-7CCE-0467-0514-D05F603D91EC}"/>
          </ac:spMkLst>
        </pc:spChg>
      </pc:sldChg>
      <pc:sldChg chg="modSp mod">
        <pc:chgData name="Shaji Varghese" userId="b6635ce32d741a41" providerId="LiveId" clId="{0871652F-A7C1-4614-9EFD-4BAE92133142}" dt="2024-04-05T20:03:06.324" v="40" actId="1076"/>
        <pc:sldMkLst>
          <pc:docMk/>
          <pc:sldMk cId="1941435552" sldId="257"/>
        </pc:sldMkLst>
        <pc:spChg chg="mod">
          <ac:chgData name="Shaji Varghese" userId="b6635ce32d741a41" providerId="LiveId" clId="{0871652F-A7C1-4614-9EFD-4BAE92133142}" dt="2024-04-05T20:02:05.556" v="26" actId="2710"/>
          <ac:spMkLst>
            <pc:docMk/>
            <pc:sldMk cId="1941435552" sldId="257"/>
            <ac:spMk id="2" creationId="{72AA0BE6-D8FA-88D3-90C2-D3D066E56511}"/>
          </ac:spMkLst>
        </pc:spChg>
        <pc:spChg chg="mod">
          <ac:chgData name="Shaji Varghese" userId="b6635ce32d741a41" providerId="LiveId" clId="{0871652F-A7C1-4614-9EFD-4BAE92133142}" dt="2024-04-05T20:03:06.324" v="40" actId="1076"/>
          <ac:spMkLst>
            <pc:docMk/>
            <pc:sldMk cId="1941435552" sldId="257"/>
            <ac:spMk id="4" creationId="{3F54740E-7CCE-0467-0514-D05F603D91EC}"/>
          </ac:spMkLst>
        </pc:spChg>
      </pc:sldChg>
      <pc:sldChg chg="modSp mod">
        <pc:chgData name="Shaji Varghese" userId="b6635ce32d741a41" providerId="LiveId" clId="{0871652F-A7C1-4614-9EFD-4BAE92133142}" dt="2024-04-05T20:02:57.339" v="39" actId="1076"/>
        <pc:sldMkLst>
          <pc:docMk/>
          <pc:sldMk cId="2211920674" sldId="258"/>
        </pc:sldMkLst>
        <pc:spChg chg="mod">
          <ac:chgData name="Shaji Varghese" userId="b6635ce32d741a41" providerId="LiveId" clId="{0871652F-A7C1-4614-9EFD-4BAE92133142}" dt="2024-04-05T20:02:51.470" v="38" actId="403"/>
          <ac:spMkLst>
            <pc:docMk/>
            <pc:sldMk cId="2211920674" sldId="258"/>
            <ac:spMk id="2" creationId="{72AA0BE6-D8FA-88D3-90C2-D3D066E56511}"/>
          </ac:spMkLst>
        </pc:spChg>
        <pc:spChg chg="mod">
          <ac:chgData name="Shaji Varghese" userId="b6635ce32d741a41" providerId="LiveId" clId="{0871652F-A7C1-4614-9EFD-4BAE92133142}" dt="2024-04-05T20:02:57.339" v="39" actId="1076"/>
          <ac:spMkLst>
            <pc:docMk/>
            <pc:sldMk cId="2211920674" sldId="258"/>
            <ac:spMk id="4" creationId="{3F54740E-7CCE-0467-0514-D05F603D91EC}"/>
          </ac:spMkLst>
        </pc:spChg>
      </pc:sldChg>
      <pc:sldChg chg="modSp mod">
        <pc:chgData name="Shaji Varghese" userId="b6635ce32d741a41" providerId="LiveId" clId="{0871652F-A7C1-4614-9EFD-4BAE92133142}" dt="2024-04-05T20:04:20.817" v="61" actId="1076"/>
        <pc:sldMkLst>
          <pc:docMk/>
          <pc:sldMk cId="114127452" sldId="259"/>
        </pc:sldMkLst>
        <pc:spChg chg="mod">
          <ac:chgData name="Shaji Varghese" userId="b6635ce32d741a41" providerId="LiveId" clId="{0871652F-A7C1-4614-9EFD-4BAE92133142}" dt="2024-04-05T20:04:15.538" v="60" actId="14100"/>
          <ac:spMkLst>
            <pc:docMk/>
            <pc:sldMk cId="114127452" sldId="259"/>
            <ac:spMk id="2" creationId="{72AA0BE6-D8FA-88D3-90C2-D3D066E56511}"/>
          </ac:spMkLst>
        </pc:spChg>
        <pc:spChg chg="mod">
          <ac:chgData name="Shaji Varghese" userId="b6635ce32d741a41" providerId="LiveId" clId="{0871652F-A7C1-4614-9EFD-4BAE92133142}" dt="2024-04-05T20:04:20.817" v="61" actId="1076"/>
          <ac:spMkLst>
            <pc:docMk/>
            <pc:sldMk cId="114127452" sldId="259"/>
            <ac:spMk id="4" creationId="{3F54740E-7CCE-0467-0514-D05F603D91EC}"/>
          </ac:spMkLst>
        </pc:spChg>
      </pc:sldChg>
      <pc:sldChg chg="modSp mod">
        <pc:chgData name="Shaji Varghese" userId="b6635ce32d741a41" providerId="LiveId" clId="{0871652F-A7C1-4614-9EFD-4BAE92133142}" dt="2024-04-05T20:05:02.230" v="72" actId="1076"/>
        <pc:sldMkLst>
          <pc:docMk/>
          <pc:sldMk cId="463251855" sldId="260"/>
        </pc:sldMkLst>
        <pc:spChg chg="mod">
          <ac:chgData name="Shaji Varghese" userId="b6635ce32d741a41" providerId="LiveId" clId="{0871652F-A7C1-4614-9EFD-4BAE92133142}" dt="2024-04-05T20:04:53.413" v="71" actId="2710"/>
          <ac:spMkLst>
            <pc:docMk/>
            <pc:sldMk cId="463251855" sldId="260"/>
            <ac:spMk id="2" creationId="{72AA0BE6-D8FA-88D3-90C2-D3D066E56511}"/>
          </ac:spMkLst>
        </pc:spChg>
        <pc:spChg chg="mod">
          <ac:chgData name="Shaji Varghese" userId="b6635ce32d741a41" providerId="LiveId" clId="{0871652F-A7C1-4614-9EFD-4BAE92133142}" dt="2024-04-05T20:05:02.230" v="72" actId="1076"/>
          <ac:spMkLst>
            <pc:docMk/>
            <pc:sldMk cId="463251855" sldId="260"/>
            <ac:spMk id="4" creationId="{3F54740E-7CCE-0467-0514-D05F603D91EC}"/>
          </ac:spMkLst>
        </pc:spChg>
      </pc:sldChg>
      <pc:sldChg chg="add ord">
        <pc:chgData name="Shaji Varghese" userId="b6635ce32d741a41" providerId="LiveId" clId="{0871652F-A7C1-4614-9EFD-4BAE92133142}" dt="2024-04-05T20:05:25.673" v="76"/>
        <pc:sldMkLst>
          <pc:docMk/>
          <pc:sldMk cId="2421541015" sldId="261"/>
        </pc:sldMkLst>
      </pc:sldChg>
      <pc:sldChg chg="del">
        <pc:chgData name="Shaji Varghese" userId="b6635ce32d741a41" providerId="LiveId" clId="{0871652F-A7C1-4614-9EFD-4BAE92133142}" dt="2024-04-05T20:05:11.861" v="73" actId="47"/>
        <pc:sldMkLst>
          <pc:docMk/>
          <pc:sldMk cId="2711869902" sldId="261"/>
        </pc:sldMkLst>
      </pc:sldChg>
    </pc:docChg>
  </pc:docChgLst>
  <pc:docChgLst>
    <pc:chgData name="Shaji Varghese" userId="b6635ce32d741a41" providerId="LiveId" clId="{2BA8F1BD-981F-4ADB-AE18-95AFC3C5AFA8}"/>
    <pc:docChg chg="modSld">
      <pc:chgData name="Shaji Varghese" userId="b6635ce32d741a41" providerId="LiveId" clId="{2BA8F1BD-981F-4ADB-AE18-95AFC3C5AFA8}" dt="2024-04-28T18:41:08.490" v="11" actId="6549"/>
      <pc:docMkLst>
        <pc:docMk/>
      </pc:docMkLst>
      <pc:sldChg chg="modSp mod">
        <pc:chgData name="Shaji Varghese" userId="b6635ce32d741a41" providerId="LiveId" clId="{2BA8F1BD-981F-4ADB-AE18-95AFC3C5AFA8}" dt="2024-04-28T18:40:14.216" v="1" actId="6549"/>
        <pc:sldMkLst>
          <pc:docMk/>
          <pc:sldMk cId="449869973" sldId="256"/>
        </pc:sldMkLst>
        <pc:spChg chg="mod">
          <ac:chgData name="Shaji Varghese" userId="b6635ce32d741a41" providerId="LiveId" clId="{2BA8F1BD-981F-4ADB-AE18-95AFC3C5AFA8}" dt="2024-04-28T18:40:10.684" v="0" actId="6549"/>
          <ac:spMkLst>
            <pc:docMk/>
            <pc:sldMk cId="449869973" sldId="256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0:14.216" v="1" actId="6549"/>
          <ac:spMkLst>
            <pc:docMk/>
            <pc:sldMk cId="449869973" sldId="256"/>
            <ac:spMk id="4" creationId="{3F54740E-7CCE-0467-0514-D05F603D91EC}"/>
          </ac:spMkLst>
        </pc:spChg>
      </pc:sldChg>
      <pc:sldChg chg="modSp mod">
        <pc:chgData name="Shaji Varghese" userId="b6635ce32d741a41" providerId="LiveId" clId="{2BA8F1BD-981F-4ADB-AE18-95AFC3C5AFA8}" dt="2024-04-28T18:40:22.006" v="3" actId="6549"/>
        <pc:sldMkLst>
          <pc:docMk/>
          <pc:sldMk cId="1941435552" sldId="257"/>
        </pc:sldMkLst>
        <pc:spChg chg="mod">
          <ac:chgData name="Shaji Varghese" userId="b6635ce32d741a41" providerId="LiveId" clId="{2BA8F1BD-981F-4ADB-AE18-95AFC3C5AFA8}" dt="2024-04-28T18:40:18.556" v="2" actId="6549"/>
          <ac:spMkLst>
            <pc:docMk/>
            <pc:sldMk cId="1941435552" sldId="257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0:22.006" v="3" actId="6549"/>
          <ac:spMkLst>
            <pc:docMk/>
            <pc:sldMk cId="1941435552" sldId="257"/>
            <ac:spMk id="4" creationId="{3F54740E-7CCE-0467-0514-D05F603D91EC}"/>
          </ac:spMkLst>
        </pc:spChg>
      </pc:sldChg>
      <pc:sldChg chg="modSp mod">
        <pc:chgData name="Shaji Varghese" userId="b6635ce32d741a41" providerId="LiveId" clId="{2BA8F1BD-981F-4ADB-AE18-95AFC3C5AFA8}" dt="2024-04-28T18:40:38.926" v="5" actId="6549"/>
        <pc:sldMkLst>
          <pc:docMk/>
          <pc:sldMk cId="2211920674" sldId="258"/>
        </pc:sldMkLst>
        <pc:spChg chg="mod">
          <ac:chgData name="Shaji Varghese" userId="b6635ce32d741a41" providerId="LiveId" clId="{2BA8F1BD-981F-4ADB-AE18-95AFC3C5AFA8}" dt="2024-04-28T18:40:35.770" v="4" actId="6549"/>
          <ac:spMkLst>
            <pc:docMk/>
            <pc:sldMk cId="2211920674" sldId="258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0:38.926" v="5" actId="6549"/>
          <ac:spMkLst>
            <pc:docMk/>
            <pc:sldMk cId="2211920674" sldId="258"/>
            <ac:spMk id="4" creationId="{3F54740E-7CCE-0467-0514-D05F603D91EC}"/>
          </ac:spMkLst>
        </pc:spChg>
      </pc:sldChg>
      <pc:sldChg chg="modSp mod">
        <pc:chgData name="Shaji Varghese" userId="b6635ce32d741a41" providerId="LiveId" clId="{2BA8F1BD-981F-4ADB-AE18-95AFC3C5AFA8}" dt="2024-04-28T18:40:48.453" v="7" actId="6549"/>
        <pc:sldMkLst>
          <pc:docMk/>
          <pc:sldMk cId="114127452" sldId="259"/>
        </pc:sldMkLst>
        <pc:spChg chg="mod">
          <ac:chgData name="Shaji Varghese" userId="b6635ce32d741a41" providerId="LiveId" clId="{2BA8F1BD-981F-4ADB-AE18-95AFC3C5AFA8}" dt="2024-04-28T18:40:44.614" v="6" actId="6549"/>
          <ac:spMkLst>
            <pc:docMk/>
            <pc:sldMk cId="114127452" sldId="259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0:48.453" v="7" actId="6549"/>
          <ac:spMkLst>
            <pc:docMk/>
            <pc:sldMk cId="114127452" sldId="259"/>
            <ac:spMk id="4" creationId="{3F54740E-7CCE-0467-0514-D05F603D91EC}"/>
          </ac:spMkLst>
        </pc:spChg>
      </pc:sldChg>
      <pc:sldChg chg="modSp mod">
        <pc:chgData name="Shaji Varghese" userId="b6635ce32d741a41" providerId="LiveId" clId="{2BA8F1BD-981F-4ADB-AE18-95AFC3C5AFA8}" dt="2024-04-28T18:40:59.454" v="9" actId="6549"/>
        <pc:sldMkLst>
          <pc:docMk/>
          <pc:sldMk cId="463251855" sldId="260"/>
        </pc:sldMkLst>
        <pc:spChg chg="mod">
          <ac:chgData name="Shaji Varghese" userId="b6635ce32d741a41" providerId="LiveId" clId="{2BA8F1BD-981F-4ADB-AE18-95AFC3C5AFA8}" dt="2024-04-28T18:40:56.089" v="8" actId="20577"/>
          <ac:spMkLst>
            <pc:docMk/>
            <pc:sldMk cId="463251855" sldId="260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0:59.454" v="9" actId="6549"/>
          <ac:spMkLst>
            <pc:docMk/>
            <pc:sldMk cId="463251855" sldId="260"/>
            <ac:spMk id="4" creationId="{3F54740E-7CCE-0467-0514-D05F603D91EC}"/>
          </ac:spMkLst>
        </pc:spChg>
      </pc:sldChg>
      <pc:sldChg chg="modSp mod">
        <pc:chgData name="Shaji Varghese" userId="b6635ce32d741a41" providerId="LiveId" clId="{2BA8F1BD-981F-4ADB-AE18-95AFC3C5AFA8}" dt="2024-04-28T18:41:08.490" v="11" actId="6549"/>
        <pc:sldMkLst>
          <pc:docMk/>
          <pc:sldMk cId="2421541015" sldId="261"/>
        </pc:sldMkLst>
        <pc:spChg chg="mod">
          <ac:chgData name="Shaji Varghese" userId="b6635ce32d741a41" providerId="LiveId" clId="{2BA8F1BD-981F-4ADB-AE18-95AFC3C5AFA8}" dt="2024-04-28T18:41:04.196" v="10" actId="6549"/>
          <ac:spMkLst>
            <pc:docMk/>
            <pc:sldMk cId="2421541015" sldId="261"/>
            <ac:spMk id="2" creationId="{72AA0BE6-D8FA-88D3-90C2-D3D066E56511}"/>
          </ac:spMkLst>
        </pc:spChg>
        <pc:spChg chg="mod">
          <ac:chgData name="Shaji Varghese" userId="b6635ce32d741a41" providerId="LiveId" clId="{2BA8F1BD-981F-4ADB-AE18-95AFC3C5AFA8}" dt="2024-04-28T18:41:08.490" v="11" actId="6549"/>
          <ac:spMkLst>
            <pc:docMk/>
            <pc:sldMk cId="2421541015" sldId="261"/>
            <ac:spMk id="4" creationId="{3F54740E-7CCE-0467-0514-D05F603D91EC}"/>
          </ac:spMkLst>
        </pc:spChg>
      </pc:sldChg>
    </pc:docChg>
  </pc:docChgLst>
  <pc:docChgLst>
    <pc:chgData name="Shaji Varghese" userId="b6635ce32d741a41" providerId="LiveId" clId="{DEF29BFD-C245-4D0B-8910-7F67901CD0BA}"/>
    <pc:docChg chg="custSel modSld">
      <pc:chgData name="Shaji Varghese" userId="b6635ce32d741a41" providerId="LiveId" clId="{DEF29BFD-C245-4D0B-8910-7F67901CD0BA}" dt="2024-06-18T11:34:48.187" v="182" actId="20577"/>
      <pc:docMkLst>
        <pc:docMk/>
      </pc:docMkLst>
      <pc:sldChg chg="addSp modSp mod">
        <pc:chgData name="Shaji Varghese" userId="b6635ce32d741a41" providerId="LiveId" clId="{DEF29BFD-C245-4D0B-8910-7F67901CD0BA}" dt="2024-06-18T11:21:46.776" v="32" actId="403"/>
        <pc:sldMkLst>
          <pc:docMk/>
          <pc:sldMk cId="449869973" sldId="256"/>
        </pc:sldMkLst>
        <pc:spChg chg="mod">
          <ac:chgData name="Shaji Varghese" userId="b6635ce32d741a41" providerId="LiveId" clId="{DEF29BFD-C245-4D0B-8910-7F67901CD0BA}" dt="2024-06-18T11:21:33.522" v="29" actId="403"/>
          <ac:spMkLst>
            <pc:docMk/>
            <pc:sldMk cId="449869973" sldId="256"/>
            <ac:spMk id="2" creationId="{72AA0BE6-D8FA-88D3-90C2-D3D066E56511}"/>
          </ac:spMkLst>
        </pc:spChg>
        <pc:spChg chg="add mod">
          <ac:chgData name="Shaji Varghese" userId="b6635ce32d741a41" providerId="LiveId" clId="{DEF29BFD-C245-4D0B-8910-7F67901CD0BA}" dt="2024-06-18T11:21:46.776" v="32" actId="403"/>
          <ac:spMkLst>
            <pc:docMk/>
            <pc:sldMk cId="449869973" sldId="256"/>
            <ac:spMk id="5" creationId="{DB2D13EA-FBD5-1B1C-C18D-5DEBF2358799}"/>
          </ac:spMkLst>
        </pc:spChg>
      </pc:sldChg>
      <pc:sldChg chg="addSp modSp mod">
        <pc:chgData name="Shaji Varghese" userId="b6635ce32d741a41" providerId="LiveId" clId="{DEF29BFD-C245-4D0B-8910-7F67901CD0BA}" dt="2024-06-18T11:26:16.064" v="102" actId="1076"/>
        <pc:sldMkLst>
          <pc:docMk/>
          <pc:sldMk cId="1941435552" sldId="257"/>
        </pc:sldMkLst>
        <pc:spChg chg="mod">
          <ac:chgData name="Shaji Varghese" userId="b6635ce32d741a41" providerId="LiveId" clId="{DEF29BFD-C245-4D0B-8910-7F67901CD0BA}" dt="2024-06-18T11:24:12.857" v="67" actId="6549"/>
          <ac:spMkLst>
            <pc:docMk/>
            <pc:sldMk cId="1941435552" sldId="257"/>
            <ac:spMk id="2" creationId="{72AA0BE6-D8FA-88D3-90C2-D3D066E56511}"/>
          </ac:spMkLst>
        </pc:spChg>
        <pc:spChg chg="add mod">
          <ac:chgData name="Shaji Varghese" userId="b6635ce32d741a41" providerId="LiveId" clId="{DEF29BFD-C245-4D0B-8910-7F67901CD0BA}" dt="2024-06-18T11:26:16.064" v="102" actId="1076"/>
          <ac:spMkLst>
            <pc:docMk/>
            <pc:sldMk cId="1941435552" sldId="257"/>
            <ac:spMk id="5" creationId="{1979E9BC-3C04-FFD7-F7A9-8C00569E149D}"/>
          </ac:spMkLst>
        </pc:spChg>
      </pc:sldChg>
      <pc:sldChg chg="addSp modSp mod">
        <pc:chgData name="Shaji Varghese" userId="b6635ce32d741a41" providerId="LiveId" clId="{DEF29BFD-C245-4D0B-8910-7F67901CD0BA}" dt="2024-06-18T11:25:58.547" v="98" actId="1076"/>
        <pc:sldMkLst>
          <pc:docMk/>
          <pc:sldMk cId="2211920674" sldId="258"/>
        </pc:sldMkLst>
        <pc:spChg chg="mod">
          <ac:chgData name="Shaji Varghese" userId="b6635ce32d741a41" providerId="LiveId" clId="{DEF29BFD-C245-4D0B-8910-7F67901CD0BA}" dt="2024-06-18T11:25:11.098" v="85" actId="6549"/>
          <ac:spMkLst>
            <pc:docMk/>
            <pc:sldMk cId="2211920674" sldId="258"/>
            <ac:spMk id="2" creationId="{72AA0BE6-D8FA-88D3-90C2-D3D066E56511}"/>
          </ac:spMkLst>
        </pc:spChg>
        <pc:spChg chg="add mod">
          <ac:chgData name="Shaji Varghese" userId="b6635ce32d741a41" providerId="LiveId" clId="{DEF29BFD-C245-4D0B-8910-7F67901CD0BA}" dt="2024-06-18T11:25:58.547" v="98" actId="1076"/>
          <ac:spMkLst>
            <pc:docMk/>
            <pc:sldMk cId="2211920674" sldId="258"/>
            <ac:spMk id="5" creationId="{8B4F788A-FF7E-D348-8E19-C361AFEEF26F}"/>
          </ac:spMkLst>
        </pc:spChg>
      </pc:sldChg>
      <pc:sldChg chg="addSp modSp mod">
        <pc:chgData name="Shaji Varghese" userId="b6635ce32d741a41" providerId="LiveId" clId="{DEF29BFD-C245-4D0B-8910-7F67901CD0BA}" dt="2024-06-18T11:28:48.419" v="146" actId="14100"/>
        <pc:sldMkLst>
          <pc:docMk/>
          <pc:sldMk cId="114127452" sldId="259"/>
        </pc:sldMkLst>
        <pc:spChg chg="mod">
          <ac:chgData name="Shaji Varghese" userId="b6635ce32d741a41" providerId="LiveId" clId="{DEF29BFD-C245-4D0B-8910-7F67901CD0BA}" dt="2024-06-18T11:28:48.419" v="146" actId="14100"/>
          <ac:spMkLst>
            <pc:docMk/>
            <pc:sldMk cId="114127452" sldId="259"/>
            <ac:spMk id="2" creationId="{72AA0BE6-D8FA-88D3-90C2-D3D066E56511}"/>
          </ac:spMkLst>
        </pc:spChg>
        <pc:spChg chg="add mod">
          <ac:chgData name="Shaji Varghese" userId="b6635ce32d741a41" providerId="LiveId" clId="{DEF29BFD-C245-4D0B-8910-7F67901CD0BA}" dt="2024-06-18T11:28:19.840" v="144" actId="1076"/>
          <ac:spMkLst>
            <pc:docMk/>
            <pc:sldMk cId="114127452" sldId="259"/>
            <ac:spMk id="5" creationId="{75D68023-1446-574F-F967-D6CFD501016A}"/>
          </ac:spMkLst>
        </pc:spChg>
      </pc:sldChg>
      <pc:sldChg chg="addSp modSp mod">
        <pc:chgData name="Shaji Varghese" userId="b6635ce32d741a41" providerId="LiveId" clId="{DEF29BFD-C245-4D0B-8910-7F67901CD0BA}" dt="2024-06-18T11:34:48.187" v="182" actId="20577"/>
        <pc:sldMkLst>
          <pc:docMk/>
          <pc:sldMk cId="463251855" sldId="260"/>
        </pc:sldMkLst>
        <pc:spChg chg="mod">
          <ac:chgData name="Shaji Varghese" userId="b6635ce32d741a41" providerId="LiveId" clId="{DEF29BFD-C245-4D0B-8910-7F67901CD0BA}" dt="2024-06-18T11:34:48.187" v="182" actId="20577"/>
          <ac:spMkLst>
            <pc:docMk/>
            <pc:sldMk cId="463251855" sldId="260"/>
            <ac:spMk id="2" creationId="{72AA0BE6-D8FA-88D3-90C2-D3D066E56511}"/>
          </ac:spMkLst>
        </pc:spChg>
        <pc:spChg chg="add mod">
          <ac:chgData name="Shaji Varghese" userId="b6635ce32d741a41" providerId="LiveId" clId="{DEF29BFD-C245-4D0B-8910-7F67901CD0BA}" dt="2024-06-18T11:33:48.861" v="181" actId="6549"/>
          <ac:spMkLst>
            <pc:docMk/>
            <pc:sldMk cId="463251855" sldId="260"/>
            <ac:spMk id="5" creationId="{E595B104-D220-ABCA-75E9-A15888971B28}"/>
          </ac:spMkLst>
        </pc:spChg>
      </pc:sldChg>
    </pc:docChg>
  </pc:docChgLst>
  <pc:docChgLst>
    <pc:chgData name="Bcc Abca" userId="218cc70be08a6819" providerId="LiveId" clId="{20776067-95FF-4DC0-9E73-1702AA960238}"/>
    <pc:docChg chg="custSel addSld modSld">
      <pc:chgData name="Bcc Abca" userId="218cc70be08a6819" providerId="LiveId" clId="{20776067-95FF-4DC0-9E73-1702AA960238}" dt="2024-03-15T17:37:20.872" v="85"/>
      <pc:docMkLst>
        <pc:docMk/>
      </pc:docMkLst>
      <pc:sldChg chg="addSp delSp modSp new mod">
        <pc:chgData name="Bcc Abca" userId="218cc70be08a6819" providerId="LiveId" clId="{20776067-95FF-4DC0-9E73-1702AA960238}" dt="2024-03-15T17:34:56.352" v="37" actId="114"/>
        <pc:sldMkLst>
          <pc:docMk/>
          <pc:sldMk cId="449869973" sldId="256"/>
        </pc:sldMkLst>
        <pc:spChg chg="mod">
          <ac:chgData name="Bcc Abca" userId="218cc70be08a6819" providerId="LiveId" clId="{20776067-95FF-4DC0-9E73-1702AA960238}" dt="2024-03-15T17:34:56.352" v="37" actId="114"/>
          <ac:spMkLst>
            <pc:docMk/>
            <pc:sldMk cId="449869973" sldId="256"/>
            <ac:spMk id="2" creationId="{72AA0BE6-D8FA-88D3-90C2-D3D066E56511}"/>
          </ac:spMkLst>
        </pc:spChg>
        <pc:spChg chg="del">
          <ac:chgData name="Bcc Abca" userId="218cc70be08a6819" providerId="LiveId" clId="{20776067-95FF-4DC0-9E73-1702AA960238}" dt="2024-03-15T17:32:08.584" v="1" actId="478"/>
          <ac:spMkLst>
            <pc:docMk/>
            <pc:sldMk cId="449869973" sldId="256"/>
            <ac:spMk id="3" creationId="{EDA16236-0747-6A5B-67C0-77CEC58EFAE6}"/>
          </ac:spMkLst>
        </pc:spChg>
        <pc:spChg chg="add mod">
          <ac:chgData name="Bcc Abca" userId="218cc70be08a6819" providerId="LiveId" clId="{20776067-95FF-4DC0-9E73-1702AA960238}" dt="2024-03-15T17:33:05.131" v="20" actId="404"/>
          <ac:spMkLst>
            <pc:docMk/>
            <pc:sldMk cId="449869973" sldId="256"/>
            <ac:spMk id="4" creationId="{3F54740E-7CCE-0467-0514-D05F603D91EC}"/>
          </ac:spMkLst>
        </pc:spChg>
      </pc:sldChg>
      <pc:sldChg chg="modSp add mod">
        <pc:chgData name="Bcc Abca" userId="218cc70be08a6819" providerId="LiveId" clId="{20776067-95FF-4DC0-9E73-1702AA960238}" dt="2024-03-15T17:35:25.364" v="49" actId="403"/>
        <pc:sldMkLst>
          <pc:docMk/>
          <pc:sldMk cId="1941435552" sldId="257"/>
        </pc:sldMkLst>
        <pc:spChg chg="mod">
          <ac:chgData name="Bcc Abca" userId="218cc70be08a6819" providerId="LiveId" clId="{20776067-95FF-4DC0-9E73-1702AA960238}" dt="2024-03-15T17:35:25.364" v="49" actId="403"/>
          <ac:spMkLst>
            <pc:docMk/>
            <pc:sldMk cId="1941435552" sldId="257"/>
            <ac:spMk id="2" creationId="{72AA0BE6-D8FA-88D3-90C2-D3D066E56511}"/>
          </ac:spMkLst>
        </pc:spChg>
        <pc:spChg chg="mod">
          <ac:chgData name="Bcc Abca" userId="218cc70be08a6819" providerId="LiveId" clId="{20776067-95FF-4DC0-9E73-1702AA960238}" dt="2024-03-15T17:33:17.937" v="24" actId="114"/>
          <ac:spMkLst>
            <pc:docMk/>
            <pc:sldMk cId="1941435552" sldId="257"/>
            <ac:spMk id="4" creationId="{3F54740E-7CCE-0467-0514-D05F603D91EC}"/>
          </ac:spMkLst>
        </pc:spChg>
      </pc:sldChg>
      <pc:sldChg chg="modSp add mod">
        <pc:chgData name="Bcc Abca" userId="218cc70be08a6819" providerId="LiveId" clId="{20776067-95FF-4DC0-9E73-1702AA960238}" dt="2024-03-15T17:36:19.492" v="64" actId="14100"/>
        <pc:sldMkLst>
          <pc:docMk/>
          <pc:sldMk cId="2211920674" sldId="258"/>
        </pc:sldMkLst>
        <pc:spChg chg="mod">
          <ac:chgData name="Bcc Abca" userId="218cc70be08a6819" providerId="LiveId" clId="{20776067-95FF-4DC0-9E73-1702AA960238}" dt="2024-03-15T17:36:07.788" v="60" actId="20577"/>
          <ac:spMkLst>
            <pc:docMk/>
            <pc:sldMk cId="2211920674" sldId="258"/>
            <ac:spMk id="2" creationId="{72AA0BE6-D8FA-88D3-90C2-D3D066E56511}"/>
          </ac:spMkLst>
        </pc:spChg>
        <pc:spChg chg="mod">
          <ac:chgData name="Bcc Abca" userId="218cc70be08a6819" providerId="LiveId" clId="{20776067-95FF-4DC0-9E73-1702AA960238}" dt="2024-03-15T17:36:19.492" v="64" actId="14100"/>
          <ac:spMkLst>
            <pc:docMk/>
            <pc:sldMk cId="2211920674" sldId="258"/>
            <ac:spMk id="4" creationId="{3F54740E-7CCE-0467-0514-D05F603D91EC}"/>
          </ac:spMkLst>
        </pc:spChg>
      </pc:sldChg>
      <pc:sldChg chg="modSp add mod">
        <pc:chgData name="Bcc Abca" userId="218cc70be08a6819" providerId="LiveId" clId="{20776067-95FF-4DC0-9E73-1702AA960238}" dt="2024-03-15T17:36:51.969" v="77" actId="27636"/>
        <pc:sldMkLst>
          <pc:docMk/>
          <pc:sldMk cId="114127452" sldId="259"/>
        </pc:sldMkLst>
        <pc:spChg chg="mod">
          <ac:chgData name="Bcc Abca" userId="218cc70be08a6819" providerId="LiveId" clId="{20776067-95FF-4DC0-9E73-1702AA960238}" dt="2024-03-15T17:36:51.969" v="77" actId="27636"/>
          <ac:spMkLst>
            <pc:docMk/>
            <pc:sldMk cId="114127452" sldId="259"/>
            <ac:spMk id="2" creationId="{72AA0BE6-D8FA-88D3-90C2-D3D066E56511}"/>
          </ac:spMkLst>
        </pc:spChg>
        <pc:spChg chg="mod">
          <ac:chgData name="Bcc Abca" userId="218cc70be08a6819" providerId="LiveId" clId="{20776067-95FF-4DC0-9E73-1702AA960238}" dt="2024-03-15T17:36:49.004" v="75" actId="14100"/>
          <ac:spMkLst>
            <pc:docMk/>
            <pc:sldMk cId="114127452" sldId="259"/>
            <ac:spMk id="4" creationId="{3F54740E-7CCE-0467-0514-D05F603D91EC}"/>
          </ac:spMkLst>
        </pc:spChg>
      </pc:sldChg>
      <pc:sldChg chg="modSp add mod">
        <pc:chgData name="Bcc Abca" userId="218cc70be08a6819" providerId="LiveId" clId="{20776067-95FF-4DC0-9E73-1702AA960238}" dt="2024-03-15T17:37:17.608" v="84" actId="14100"/>
        <pc:sldMkLst>
          <pc:docMk/>
          <pc:sldMk cId="463251855" sldId="260"/>
        </pc:sldMkLst>
        <pc:spChg chg="mod">
          <ac:chgData name="Bcc Abca" userId="218cc70be08a6819" providerId="LiveId" clId="{20776067-95FF-4DC0-9E73-1702AA960238}" dt="2024-03-15T17:37:13.681" v="83" actId="20577"/>
          <ac:spMkLst>
            <pc:docMk/>
            <pc:sldMk cId="463251855" sldId="260"/>
            <ac:spMk id="2" creationId="{72AA0BE6-D8FA-88D3-90C2-D3D066E56511}"/>
          </ac:spMkLst>
        </pc:spChg>
        <pc:spChg chg="mod">
          <ac:chgData name="Bcc Abca" userId="218cc70be08a6819" providerId="LiveId" clId="{20776067-95FF-4DC0-9E73-1702AA960238}" dt="2024-03-15T17:37:17.608" v="84" actId="14100"/>
          <ac:spMkLst>
            <pc:docMk/>
            <pc:sldMk cId="463251855" sldId="260"/>
            <ac:spMk id="4" creationId="{3F54740E-7CCE-0467-0514-D05F603D91EC}"/>
          </ac:spMkLst>
        </pc:spChg>
      </pc:sldChg>
      <pc:sldChg chg="add">
        <pc:chgData name="Bcc Abca" userId="218cc70be08a6819" providerId="LiveId" clId="{20776067-95FF-4DC0-9E73-1702AA960238}" dt="2024-03-15T17:37:20.872" v="85"/>
        <pc:sldMkLst>
          <pc:docMk/>
          <pc:sldMk cId="2711869902" sldId="261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25BDFE-593F-BB30-5292-6F5A20894D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695CFE-CA13-E8E2-21A0-D2C0B35A3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A584F4E-6C0F-53E3-93D2-A54FC068F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CA6434-642B-F4FD-1A9D-EA1B63C731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0839F2-B240-2641-48D8-8DE5B471E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4726646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F88D4-B10D-5F7B-19EC-0AE528B25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B4537C-27F0-07E5-F6F6-4D9B7EED02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A64464-56B8-D5D0-9729-89A29167A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A6F963-CF3D-11C2-CE44-B4B579AFA1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03D197-C6A9-6A20-0509-F2A6D74C4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33590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506C624-C762-3043-A9F8-FE77C615D3E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1C7D2E-A20D-1947-FFE7-0A419D6299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B3132F-2F24-A0BA-A881-6AC00787AB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1BECE3-7B2E-FCBD-3122-0E96013B57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DFE431-D402-7F80-5055-1EA56AB8D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00658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9B7C3-F700-A789-C62B-828656D3AB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51244B-1D4A-79F9-0CA1-D34E0D4AB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C180FB-BC70-FF97-C265-B8ED2F5FB9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9883A9-F81E-30BE-A155-820ACBEE01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17368B-6B7E-EDE9-3B05-7E110351FA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6542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E5DCE3-6B6F-16FF-2B1C-ADBB06B92B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8745AC-6715-FE56-50A0-7A5931B3932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B011F7-A47D-FF7A-3688-E1CEBBCFA0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E9CA1-9A67-42FD-C21C-9402C043D6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3CB88-B970-3067-D53A-B8E9D43460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9717215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7E31AB-B9C4-4BE9-3554-49E051ACA0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4F1389B-01CB-DB44-EEB2-10E37F5BD9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C788CF0-56C3-223D-1C99-9AD8E86DE61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E78179-7ECA-AE73-F075-98BA380E08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3E2D6E-E10B-4C29-FD0E-1D4966354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392929-A494-AECB-DAB2-9623283FBD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65682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286C8C-D21D-908E-D70C-642F8E6EFB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FE3F4D-DE19-7C81-A16B-1B6A7867D8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28818F-24C1-F808-FB9B-C43FEBF37D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580EA7-B141-39B0-0405-55BF443696A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3EFDBE-27D4-0502-F0E4-66927C9D7F4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212124B-072B-A6D5-1FD9-4D8707805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0DDB3AC-3CD6-1903-A09E-1FA0132726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44CECA-EAB4-1666-F96E-2448C9F0AF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63214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E38D27-A421-C488-7815-32D209FD8E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521439F-B886-04CC-340D-5D24281FC2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7CA555-95D0-1AB4-A8F3-B5C847937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3E0B41-0908-DB6E-4C6C-C1B0725A1B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7228688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A9009A-A26A-5C84-ED6E-DFACA6A89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F7E7E1F-408D-F9F9-A209-C90FF5CB94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54D719-DA5B-BF0F-51D4-CAE1146D9B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81176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C1DE21-C2A9-0665-9567-050D24D8CC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C8C97-B343-352D-9A4D-CD39585B0C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5BA5A4F-DF3F-348D-E0DF-899338A98A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B64453-0CE6-E040-A681-5CEF78807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60B4212-9332-5F3F-CBF0-854117C2D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C968D7-4E42-1F8D-C98A-23B6205D5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5398444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84DA83-9005-F9C0-1603-CB6B3E001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ACDC5B7-1F70-BFC9-2C33-77B8F2CEAA2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3EC025-F5BF-5DCA-A9DA-87865137342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EC6630-3718-8231-CAF7-F46D3023F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8AFEEC-AFCC-3107-3234-ACA9C54F58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5E488E3-9880-392E-E0E3-955699CAC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84558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4FB3F5D-527B-6804-1048-7B39D7F27E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C7E31-9EB8-4445-237D-6FEFCC670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DD421B-5230-27DA-907D-05571D72F8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0FD11E7-196E-426A-B158-EF9160F0D21B}" type="datetimeFigureOut">
              <a:rPr lang="en-AE" smtClean="0"/>
              <a:t>18/06/2024</a:t>
            </a:fld>
            <a:endParaRPr lang="en-A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DEA205-D249-384E-5F7B-21404BAD4D7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6F8B7-43FC-863B-ABA2-F49C1C87A70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BF1C02A-E979-40FD-BDD5-FB63DD0E56DF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546684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8508" y="1451905"/>
            <a:ext cx="8307475" cy="1657978"/>
          </a:xfrm>
        </p:spPr>
        <p:txBody>
          <a:bodyPr anchor="ctr">
            <a:normAutofit fontScale="90000"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31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കരുണാനിധിയേ കാല്‍വറി അന്‍പേ </a:t>
            </a:r>
            <a:br>
              <a:rPr lang="en-US" sz="31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31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ആ-ആ-ആ-ആ-</a:t>
            </a:r>
            <a:br>
              <a:rPr lang="en-US" sz="31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31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നീ മാത്രമാണെനിക്കാധാരം</a:t>
            </a:r>
            <a:br>
              <a:rPr lang="en-US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</a:b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363793" y="2785906"/>
            <a:ext cx="11464413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i="1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B2D13EA-FBD5-1B1C-C18D-5DEBF2358799}"/>
              </a:ext>
            </a:extLst>
          </p:cNvPr>
          <p:cNvSpPr txBox="1"/>
          <p:nvPr/>
        </p:nvSpPr>
        <p:spPr>
          <a:xfrm>
            <a:off x="1248508" y="3566721"/>
            <a:ext cx="9051052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Karunaanidhiye</a:t>
            </a:r>
            <a:r>
              <a:rPr lang="en-US" sz="4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kaalvary</a:t>
            </a:r>
            <a:r>
              <a:rPr lang="en-US" sz="4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0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anpe</a:t>
            </a:r>
            <a:r>
              <a:rPr lang="en-US" sz="4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40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aa..aa..aa..aa</a:t>
            </a:r>
            <a:r>
              <a:rPr lang="en-US" sz="4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..</a:t>
            </a:r>
            <a:br>
              <a:rPr lang="en-US" sz="40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40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Nee </a:t>
            </a:r>
            <a:r>
              <a:rPr lang="en-US" sz="40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maathramaanenikkaadhaaram</a:t>
            </a:r>
            <a:endParaRPr lang="en-US" sz="4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98699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44771" y="261257"/>
            <a:ext cx="11102457" cy="3265714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കൃപയേകണം കൃപാനിധിയെ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കൃപാനിധിയെ കൃപാനിധിയെ </a:t>
            </a:r>
            <a:br>
              <a:rPr lang="en-US" sz="2800" b="1" dirty="0"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മുമ്പേ പോയ നിന്‍പിമ്പേ ഗമിപ്പാന്‍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ആ-ആ-ആ-ആ-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നീ മാത്രമാണെനിക്കാധാരം</a:t>
            </a:r>
            <a:endParaRPr lang="en-AE" sz="88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412954" y="2876341"/>
            <a:ext cx="11464413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979E9BC-3C04-FFD7-F7A9-8C00569E149D}"/>
              </a:ext>
            </a:extLst>
          </p:cNvPr>
          <p:cNvSpPr txBox="1"/>
          <p:nvPr/>
        </p:nvSpPr>
        <p:spPr>
          <a:xfrm>
            <a:off x="544771" y="3661510"/>
            <a:ext cx="104879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Krupayekanam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krupaanidhiye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Krupaanidhiye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krupaanidhiye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Munpe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poya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nin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pinpe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gamippaan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aa..aa..aa..aa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.. Nee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maathramaanenikkaadhaaram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43555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954" y="371789"/>
            <a:ext cx="10821103" cy="2562330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താതനിന്നിഷ്ടം മന്നില്‍ ഞാന്‍ ചെയ്വാന്‍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തന്നില്‍ വസിപ്പാന്‍ ഉന്നതം ചേരാന്‍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ത്യാഗം ചെയ്യുന്നീ പാഴ്മണ്ണിനാശ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ആ-ആ-ആ-ആ-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ഓടുന്നു നാടിനെ പ്രാപിപ്പാന്‍</a:t>
            </a:r>
            <a:endParaRPr lang="en-AE" sz="9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363793" y="3259016"/>
            <a:ext cx="11464413" cy="28955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B4F788A-FF7E-D348-8E19-C361AFEEF26F}"/>
              </a:ext>
            </a:extLst>
          </p:cNvPr>
          <p:cNvSpPr txBox="1"/>
          <p:nvPr/>
        </p:nvSpPr>
        <p:spPr>
          <a:xfrm>
            <a:off x="494881" y="3429000"/>
            <a:ext cx="1073917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Thaathaninnistam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mannil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njaan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cheyvaan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Thannil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vasippaan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unnatham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cheraan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Thyaagam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cheyyunnee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paazhmanninaasha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aa..aa..aa..aa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..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Odunnu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naadine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praapippaan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19206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954" y="100485"/>
            <a:ext cx="11152700" cy="3187840"/>
          </a:xfrm>
        </p:spPr>
        <p:txBody>
          <a:bodyPr anchor="ctr">
            <a:no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മാറാ എലീമില്‍ പാറയിന്‍ വെള്ളം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മാറാത്തനേകം മാധുര്യമന്ന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പാറയാം യാഹെന്‍ രാപ്പകല്‍ ധ്യാനം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ആ-ആ-ആ-ആ-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യോര്‍ദ്ദാന്‍റെ തീരമെന്‍ ആശ്വാസം</a:t>
            </a:r>
            <a:endParaRPr lang="en-AE" sz="9600" b="1" dirty="0"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412953" y="3429000"/>
            <a:ext cx="11464413" cy="25416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68023-1446-574F-F967-D6CFD501016A}"/>
              </a:ext>
            </a:extLst>
          </p:cNvPr>
          <p:cNvSpPr txBox="1"/>
          <p:nvPr/>
        </p:nvSpPr>
        <p:spPr>
          <a:xfrm>
            <a:off x="499241" y="3288325"/>
            <a:ext cx="10729127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Maaraa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eleemil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paarayin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vellam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Maaraathanekam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maadhuryamanna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Paarayaam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yaahen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raappakal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dhyaanam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aa..aa..aa..aa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..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Yordhaante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theeramen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aashwaasam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27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954" y="422031"/>
            <a:ext cx="11464413" cy="310494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എന്നെന്‍ സീയോനെ ചെന്നങ്ങു കാണും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അന്നെന്‍ കണ്ണീരും മാറു കനാനില്‍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ഭക്തര്‍ ശ്രവിക്കും കര്‍ത്തൃകാഹളം </a:t>
            </a:r>
            <a:b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</a:b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ആ-ആ-ആ-ആ-</a:t>
            </a:r>
            <a:r>
              <a:rPr lang="en-US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 </a:t>
            </a:r>
            <a:r>
              <a:rPr lang="ml-IN" sz="2800" b="1" dirty="0">
                <a:effectLst/>
                <a:latin typeface="Nirmala UI" panose="020B0502040204020203" pitchFamily="34" charset="0"/>
                <a:ea typeface="Nirmala UI" panose="020B0502040204020203" pitchFamily="34" charset="0"/>
                <a:cs typeface="Nirmala UI" panose="020B0502040204020203" pitchFamily="34" charset="0"/>
              </a:rPr>
              <a:t>വ്യക്തമായ് കാണും എന്‍രക്ഷകനെ</a:t>
            </a:r>
            <a:endParaRPr lang="en-US" sz="4000" b="1" dirty="0">
              <a:effectLst/>
              <a:latin typeface="Nirmala UI" panose="020B0502040204020203" pitchFamily="34" charset="0"/>
              <a:ea typeface="Nirmala UI" panose="020B0502040204020203" pitchFamily="34" charset="0"/>
              <a:cs typeface="Nirmala UI" panose="020B0502040204020203" pitchFamily="34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412953" y="3429000"/>
            <a:ext cx="11464413" cy="28759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95B104-D220-ABCA-75E9-A15888971B28}"/>
              </a:ext>
            </a:extLst>
          </p:cNvPr>
          <p:cNvSpPr txBox="1"/>
          <p:nvPr/>
        </p:nvSpPr>
        <p:spPr>
          <a:xfrm>
            <a:off x="412951" y="3677586"/>
            <a:ext cx="1120294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Ennen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seeyone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chennangu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kaanum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Annen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kanneerum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maarum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kanaanil</a:t>
            </a:r>
            <a:br>
              <a:rPr lang="en-US" sz="3600" b="1" dirty="0">
                <a:latin typeface="Calibri" panose="020F0502020204030204" pitchFamily="34" charset="0"/>
                <a:cs typeface="Calibri" panose="020F0502020204030204" pitchFamily="34" charset="0"/>
              </a:rPr>
            </a:b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Bhakthar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sravikkum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kathru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kaahalam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aa..aa..aa..aa..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Vyakthamaay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kaanum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en</a:t>
            </a:r>
            <a:r>
              <a:rPr lang="en-US" sz="3600" b="1" i="0" dirty="0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3600" b="1" i="0" dirty="0" err="1">
                <a:solidFill>
                  <a:srgbClr val="222222"/>
                </a:solidFill>
                <a:effectLst/>
                <a:highlight>
                  <a:srgbClr val="FFFFFF"/>
                </a:highlight>
                <a:latin typeface="Calibri" panose="020F0502020204030204" pitchFamily="34" charset="0"/>
                <a:cs typeface="Calibri" panose="020F0502020204030204" pitchFamily="34" charset="0"/>
              </a:rPr>
              <a:t>rakshakane</a:t>
            </a:r>
            <a:endParaRPr 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32518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A0BE6-D8FA-88D3-90C2-D3D066E565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12954" y="0"/>
            <a:ext cx="11464413" cy="3429000"/>
          </a:xfrm>
        </p:spPr>
        <p:txBody>
          <a:bodyPr anchor="ctr">
            <a:normAutofit/>
          </a:bodyPr>
          <a:lstStyle/>
          <a:p>
            <a:pPr marL="0" marR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tabLst>
                <a:tab pos="228600" algn="l"/>
              </a:tabLst>
            </a:pPr>
            <a:endParaRPr lang="en-US" sz="28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3F54740E-7CCE-0467-0514-D05F603D91EC}"/>
              </a:ext>
            </a:extLst>
          </p:cNvPr>
          <p:cNvSpPr txBox="1">
            <a:spLocks/>
          </p:cNvSpPr>
          <p:nvPr/>
        </p:nvSpPr>
        <p:spPr>
          <a:xfrm>
            <a:off x="363793" y="2785906"/>
            <a:ext cx="11464413" cy="3429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AE" sz="4000" i="1" dirty="0"/>
          </a:p>
        </p:txBody>
      </p:sp>
    </p:spTree>
    <p:extLst>
      <p:ext uri="{BB962C8B-B14F-4D97-AF65-F5344CB8AC3E}">
        <p14:creationId xmlns:p14="http://schemas.microsoft.com/office/powerpoint/2010/main" val="242154101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184</Words>
  <Application>Microsoft Office PowerPoint</Application>
  <PresentationFormat>Widescreen</PresentationFormat>
  <Paragraphs>14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Nirmala UI</vt:lpstr>
      <vt:lpstr>Times New Roman</vt:lpstr>
      <vt:lpstr>Office Theme</vt:lpstr>
      <vt:lpstr>കരുണാനിധിയേ കാല്‍വറി അന്‍പേ  ആ-ആ-ആ-ആ- നീ മാത്രമാണെനിക്കാധാരം </vt:lpstr>
      <vt:lpstr>കൃപയേകണം കൃപാനിധിയെ  കൃപാനിധിയെ കൃപാനിധിയെ  മുമ്പേ പോയ നിന്‍പിമ്പേ ഗമിപ്പാന്‍  ആ-ആ-ആ-ആ- നീ മാത്രമാണെനിക്കാധാരം</vt:lpstr>
      <vt:lpstr>താതനിന്നിഷ്ടം മന്നില്‍ ഞാന്‍ ചെയ്വാന്‍  തന്നില്‍ വസിപ്പാന്‍ ഉന്നതം ചേരാന്‍ ത്യാഗം ചെയ്യുന്നീ പാഴ്മണ്ണിനാശ  ആ-ആ-ആ-ആ- ഓടുന്നു നാടിനെ പ്രാപിപ്പാന്‍</vt:lpstr>
      <vt:lpstr>മാറാ എലീമില്‍ പാറയിന്‍ വെള്ളം  മാറാത്തനേകം മാധുര്യമന്ന പാറയാം യാഹെന്‍ രാപ്പകല്‍ ധ്യാനം  ആ-ആ-ആ-ആ- യോര്‍ദ്ദാന്‍റെ തീരമെന്‍ ആശ്വാസം</vt:lpstr>
      <vt:lpstr>എന്നെന്‍ സീയോനെ ചെന്നങ്ങു കാണും  അന്നെന്‍ കണ്ണീരും മാറു കനാനില്‍  ഭക്തര്‍ ശ്രവിക്കും കര്‍ത്തൃകാഹളം  ആ-ആ-ആ-ആ- വ്യക്തമായ് കാണും എന്‍രക്ഷകനെ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കരുണാനിധിയേ കാല്‍വറി അന്‍പേ </dc:title>
  <dc:subject>766</dc:subject>
  <dc:creator>Bcc Abca</dc:creator>
  <cp:keywords>Formatting Pending</cp:keywords>
  <cp:lastModifiedBy>Shaji Varghese</cp:lastModifiedBy>
  <cp:revision>1</cp:revision>
  <dcterms:created xsi:type="dcterms:W3CDTF">2024-03-15T17:32:05Z</dcterms:created>
  <dcterms:modified xsi:type="dcterms:W3CDTF">2024-06-18T11:34:55Z</dcterms:modified>
</cp:coreProperties>
</file>